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12.xml" ContentType="application/vnd.openxmlformats-officedocument.theme+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Lst>
  <p:sldSz cx="12192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sldImg"/>
          </p:nvPr>
        </p:nvSpPr>
        <p:spPr>
          <a:xfrm>
            <a:off x="0" y="764280"/>
            <a:ext cx="0" cy="0"/>
          </a:xfrm>
          <a:prstGeom prst="rect">
            <a:avLst/>
          </a:prstGeom>
          <a:noFill/>
          <a:ln w="0">
            <a:noFill/>
          </a:ln>
        </p:spPr>
        <p:txBody>
          <a:bodyPr lIns="0" rIns="0" tIns="0" bIns="0" anchor="ctr">
            <a:noAutofit/>
          </a:bodyPr>
          <a:p>
            <a:pPr algn="ctr"/>
            <a:r>
              <a:rPr lang="es-CL" sz="4400" b="0" u="none" strike="noStrike">
                <a:solidFill>
                  <a:srgbClr val="000000"/>
                </a:solidFill>
                <a:effectLst/>
                <a:uFillTx/>
                <a:latin typeface="Arial"/>
              </a:rPr>
              <a:t>Pulse para desplazar la diapositiva</a:t>
            </a:r>
            <a:endParaRPr lang="es-CL" sz="4400" b="0" u="none" strike="noStrike">
              <a:solidFill>
                <a:srgbClr val="000000"/>
              </a:solidFill>
              <a:effectLst/>
              <a:uFillTx/>
              <a:latin typeface="Arial"/>
            </a:endParaRPr>
          </a:p>
        </p:txBody>
      </p:sp>
      <p:sp>
        <p:nvSpPr>
          <p:cNvPr id="61"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indent="0">
              <a:buNone/>
            </a:pPr>
            <a:r>
              <a:rPr lang="es-CL" sz="2000" b="0" u="none" strike="noStrike">
                <a:solidFill>
                  <a:srgbClr val="000000"/>
                </a:solidFill>
                <a:effectLst/>
                <a:uFillTx/>
                <a:latin typeface="Arial"/>
              </a:rPr>
              <a:t>Pulse para editar el formato de las notas</a:t>
            </a:r>
            <a:endParaRPr lang="es-CL" sz="2000" b="0" u="none" strike="noStrike">
              <a:solidFill>
                <a:srgbClr val="000000"/>
              </a:solidFill>
              <a:effectLst/>
              <a:uFillTx/>
              <a:latin typeface="Arial"/>
            </a:endParaRPr>
          </a:p>
        </p:txBody>
      </p:sp>
      <p:sp>
        <p:nvSpPr>
          <p:cNvPr id="62"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lang="es-CL" sz="1400" b="0" u="none" strike="noStrike">
                <a:solidFill>
                  <a:srgbClr val="000000"/>
                </a:solidFill>
                <a:effectLst/>
                <a:uFillTx/>
                <a:latin typeface="Times New Roman"/>
              </a:rPr>
              <a:t>&lt;cabecera&gt;</a:t>
            </a:r>
            <a:endParaRPr lang="es-CL" sz="1400" b="0" u="none" strike="noStrike">
              <a:solidFill>
                <a:srgbClr val="000000"/>
              </a:solidFill>
              <a:effectLst/>
              <a:uFillTx/>
              <a:latin typeface="Times New Roman"/>
            </a:endParaRPr>
          </a:p>
        </p:txBody>
      </p:sp>
      <p:sp>
        <p:nvSpPr>
          <p:cNvPr id="63" name="PlaceHolder 4"/>
          <p:cNvSpPr>
            <a:spLocks noGrp="1"/>
          </p:cNvSpPr>
          <p:nvPr>
            <p:ph type="dt" idx="34"/>
          </p:nvPr>
        </p:nvSpPr>
        <p:spPr>
          <a:xfrm>
            <a:off x="4399200" y="0"/>
            <a:ext cx="3372840" cy="502560"/>
          </a:xfrm>
          <a:prstGeom prst="rect">
            <a:avLst/>
          </a:prstGeom>
          <a:noFill/>
          <a:ln w="0">
            <a:noFill/>
          </a:ln>
        </p:spPr>
        <p:txBody>
          <a:bodyPr lIns="0" rIns="0" tIns="0" bIns="0" anchor="t">
            <a:noAutofit/>
          </a:bodyPr>
          <a:lstStyle>
            <a:lvl1pPr indent="0" algn="r">
              <a:buNone/>
              <a:defRPr lang="es-CL" sz="1400" b="0" u="none" strike="noStrike">
                <a:solidFill>
                  <a:srgbClr val="000000"/>
                </a:solidFill>
                <a:effectLst/>
                <a:uFillTx/>
                <a:latin typeface="Times New Roman"/>
              </a:defRPr>
            </a:lvl1pPr>
          </a:lstStyle>
          <a:p>
            <a:pPr indent="0" algn="r">
              <a:buNone/>
            </a:pPr>
            <a:r>
              <a:rPr lang="es-CL" sz="1400" b="0" u="none" strike="noStrike">
                <a:solidFill>
                  <a:srgbClr val="000000"/>
                </a:solidFill>
                <a:effectLst/>
                <a:uFillTx/>
                <a:latin typeface="Times New Roman"/>
              </a:rPr>
              <a:t>&lt;fecha/hora&gt;</a:t>
            </a:r>
            <a:endParaRPr lang="es-CL" sz="1400" b="0" u="none" strike="noStrike">
              <a:solidFill>
                <a:srgbClr val="000000"/>
              </a:solidFill>
              <a:effectLst/>
              <a:uFillTx/>
              <a:latin typeface="Times New Roman"/>
            </a:endParaRPr>
          </a:p>
        </p:txBody>
      </p:sp>
      <p:sp>
        <p:nvSpPr>
          <p:cNvPr id="64" name="PlaceHolder 5"/>
          <p:cNvSpPr>
            <a:spLocks noGrp="1"/>
          </p:cNvSpPr>
          <p:nvPr>
            <p:ph type="ftr" idx="35"/>
          </p:nvPr>
        </p:nvSpPr>
        <p:spPr>
          <a:xfrm>
            <a:off x="0" y="9555480"/>
            <a:ext cx="3372840" cy="502560"/>
          </a:xfrm>
          <a:prstGeom prst="rect">
            <a:avLst/>
          </a:prstGeom>
          <a:noFill/>
          <a:ln w="0">
            <a:noFill/>
          </a:ln>
        </p:spPr>
        <p:txBody>
          <a:bodyPr lIns="0" rIns="0" tIns="0" bIns="0" anchor="b">
            <a:noAutofit/>
          </a:bodyPr>
          <a:lstStyle>
            <a:lvl1pPr indent="0">
              <a:buNone/>
              <a:defRPr lang="es-CL" sz="1400" b="0" u="none" strike="noStrike">
                <a:solidFill>
                  <a:srgbClr val="000000"/>
                </a:solidFill>
                <a:effectLst/>
                <a:uFillTx/>
                <a:latin typeface="Times New Roman"/>
              </a:defRPr>
            </a:lvl1pPr>
          </a:lstStyle>
          <a:p>
            <a:pPr indent="0">
              <a:buNone/>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65" name="PlaceHolder 6"/>
          <p:cNvSpPr>
            <a:spLocks noGrp="1"/>
          </p:cNvSpPr>
          <p:nvPr>
            <p:ph type="sldNum" idx="36"/>
          </p:nvPr>
        </p:nvSpPr>
        <p:spPr>
          <a:xfrm>
            <a:off x="4399200" y="9555480"/>
            <a:ext cx="3372840" cy="502560"/>
          </a:xfrm>
          <a:prstGeom prst="rect">
            <a:avLst/>
          </a:prstGeom>
          <a:noFill/>
          <a:ln w="0">
            <a:noFill/>
          </a:ln>
        </p:spPr>
        <p:txBody>
          <a:bodyPr lIns="0" rIns="0" tIns="0" bIns="0" anchor="b">
            <a:noAutofit/>
          </a:bodyPr>
          <a:lstStyle>
            <a:lvl1pPr indent="0" algn="r">
              <a:buNone/>
              <a:defRPr lang="es-CL" sz="1400" b="0" u="none" strike="noStrike">
                <a:solidFill>
                  <a:srgbClr val="000000"/>
                </a:solidFill>
                <a:effectLst/>
                <a:uFillTx/>
                <a:latin typeface="Times New Roman"/>
              </a:defRPr>
            </a:lvl1pPr>
          </a:lstStyle>
          <a:p>
            <a:pPr indent="0" algn="r">
              <a:buNone/>
            </a:pPr>
            <a:fld id="{1DCD0814-F124-4A48-916C-AD3527568B71}" type="slidenum">
              <a:rPr lang="es-CL" sz="1400" b="0" u="none" strike="noStrike">
                <a:solidFill>
                  <a:srgbClr val="000000"/>
                </a:solidFill>
                <a:effectLst/>
                <a:uFillTx/>
                <a:latin typeface="Times New Roman"/>
              </a:rPr>
              <a:t>&lt;número&gt;</a:t>
            </a:fld>
            <a:endParaRPr lang="es-CL"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sldImg"/>
          </p:nvPr>
        </p:nvSpPr>
        <p:spPr>
          <a:xfrm>
            <a:off x="685800" y="1143000"/>
            <a:ext cx="5485320" cy="3085200"/>
          </a:xfrm>
          <a:prstGeom prst="rect">
            <a:avLst/>
          </a:prstGeom>
          <a:ln w="0">
            <a:noFill/>
          </a:ln>
        </p:spPr>
      </p:sp>
      <p:sp>
        <p:nvSpPr>
          <p:cNvPr id="90"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indent="0">
              <a:lnSpc>
                <a:spcPct val="100000"/>
              </a:lnSpc>
              <a:buNone/>
              <a:tabLst>
                <a:tab algn="l" pos="0"/>
              </a:tabLst>
            </a:pPr>
            <a:r>
              <a:rPr lang="es-CL" sz="1800" b="0" u="none" strike="noStrike">
                <a:solidFill>
                  <a:srgbClr val="000000"/>
                </a:solidFill>
                <a:effectLst/>
                <a:uFillTx/>
                <a:latin typeface="Arial"/>
              </a:rPr>
              <a:t>Estas políticas públicas buscan el acceso igualitario a los bienes del Estado por parte de toda la población, sobre todo de los sectores populares (recurso naturales, paisajes, económicos, culturales, etc.). En el caso de los Balnearios Populares lo que se rescata es el turismo asociado al agua (playas / balneario) no se hicieron balnearios de turismo de montaña o de intereses especiales como hay se nombra. Tanto es así, que algunos Balnearios son hasta la fecha centros vacacionales de las respectivas ramas de las FFAA que lo administran luego de confiscarlos para sí después del Golpe de Estado Civil y Militar de Septiembre de 1973.</a:t>
            </a:r>
            <a:endParaRPr lang="es-CL" sz="1800" b="0" u="none" strike="noStrike">
              <a:solidFill>
                <a:srgbClr val="000000"/>
              </a:solidFill>
              <a:effectLst/>
              <a:uFillTx/>
              <a:latin typeface="Arial"/>
            </a:endParaRPr>
          </a:p>
          <a:p>
            <a:pPr indent="0">
              <a:lnSpc>
                <a:spcPct val="100000"/>
              </a:lnSpc>
              <a:buNone/>
              <a:tabLst>
                <a:tab algn="l" pos="0"/>
              </a:tabLst>
            </a:pPr>
            <a:r>
              <a:rPr lang="es-CL" sz="1800" b="0" u="none" strike="noStrike">
                <a:solidFill>
                  <a:srgbClr val="000000"/>
                </a:solidFill>
                <a:effectLst/>
                <a:uFillTx/>
                <a:latin typeface="Arial"/>
              </a:rPr>
              <a:t>No sólo los balnearios populares fueron una política pública impulsada por la Consejería de Desarrollo Social del Gobierno Popular, lo fue la operación Saltamontes, la construcción de viviendas, recordemos la Población Venceremos, las campañas de alfabetización.</a:t>
            </a:r>
            <a:endParaRPr lang="es-CL" sz="1800" b="0" u="none" strike="noStrike">
              <a:solidFill>
                <a:srgbClr val="000000"/>
              </a:solidFill>
              <a:effectLst/>
              <a:uFillTx/>
              <a:latin typeface="Arial"/>
            </a:endParaRPr>
          </a:p>
          <a:p>
            <a:pPr indent="0">
              <a:lnSpc>
                <a:spcPct val="100000"/>
              </a:lnSpc>
              <a:buNone/>
              <a:tabLst>
                <a:tab algn="l" pos="0"/>
              </a:tabLst>
            </a:pPr>
            <a:r>
              <a:rPr lang="es-CL" sz="1800" b="0" u="none" strike="noStrike">
                <a:solidFill>
                  <a:srgbClr val="000000"/>
                </a:solidFill>
                <a:effectLst/>
                <a:uFillTx/>
                <a:latin typeface="Arial"/>
              </a:rPr>
              <a:t>Una nueva forma de hacer ciudad, una nueva forma de hacer comunidad, eso es lo que subyace a los Balnearios Populares.</a:t>
            </a:r>
            <a:endParaRPr lang="es-CL" sz="1800" b="0" u="none" strike="noStrike">
              <a:solidFill>
                <a:srgbClr val="000000"/>
              </a:solidFill>
              <a:effectLst/>
              <a:uFillTx/>
              <a:latin typeface="Arial"/>
            </a:endParaRPr>
          </a:p>
        </p:txBody>
      </p:sp>
      <p:sp>
        <p:nvSpPr>
          <p:cNvPr id="91" name="PlaceHolder 3"/>
          <p:cNvSpPr>
            <a:spLocks noGrp="1"/>
          </p:cNvSpPr>
          <p:nvPr>
            <p:ph type="sldNum" idx="37"/>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lang="es-CL" sz="1200" b="0" u="none" strike="noStrike">
                <a:solidFill>
                  <a:srgbClr val="000000"/>
                </a:solidFill>
                <a:effectLst/>
                <a:uFillTx/>
                <a:latin typeface="Times New Roman"/>
              </a:defRPr>
            </a:lvl1pPr>
          </a:lstStyle>
          <a:p>
            <a:pPr indent="0" algn="r">
              <a:lnSpc>
                <a:spcPct val="100000"/>
              </a:lnSpc>
              <a:buNone/>
              <a:tabLst>
                <a:tab algn="l" pos="0"/>
              </a:tabLst>
            </a:pPr>
            <a:fld id="{8EBB4BBD-4D9B-42E1-AD9F-E817D035E95B}" type="slidenum">
              <a:rPr lang="es-CL" sz="1200" b="0" u="none" strike="noStrike">
                <a:solidFill>
                  <a:srgbClr val="000000"/>
                </a:solidFill>
                <a:effectLst/>
                <a:uFillTx/>
                <a:latin typeface="Times New Roman"/>
              </a:rPr>
              <a:t>&lt;número&gt;</a:t>
            </a:fld>
            <a:endParaRPr lang="es-CL"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os objetos">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38080" y="365040"/>
            <a:ext cx="10514520" cy="1324440"/>
          </a:xfrm>
          <a:prstGeom prst="rect">
            <a:avLst/>
          </a:prstGeom>
          <a:noFill/>
          <a:ln w="0">
            <a:noFill/>
          </a:ln>
        </p:spPr>
        <p:txBody>
          <a:bodyPr lIns="91440" rIns="91440" tIns="45720" bIns="45720" anchor="ctr">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3" name="PlaceHolder 2"/>
          <p:cNvSpPr>
            <a:spLocks noGrp="1"/>
          </p:cNvSpPr>
          <p:nvPr>
            <p:ph type="body"/>
          </p:nvPr>
        </p:nvSpPr>
        <p:spPr>
          <a:xfrm>
            <a:off x="838080" y="1825560"/>
            <a:ext cx="5180400" cy="4350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4" name="PlaceHolder 3"/>
          <p:cNvSpPr>
            <a:spLocks noGrp="1"/>
          </p:cNvSpPr>
          <p:nvPr>
            <p:ph type="body"/>
          </p:nvPr>
        </p:nvSpPr>
        <p:spPr>
          <a:xfrm>
            <a:off x="6172200" y="1825560"/>
            <a:ext cx="5180400" cy="4350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5" name="PlaceHolder 4"/>
          <p:cNvSpPr>
            <a:spLocks noGrp="1"/>
          </p:cNvSpPr>
          <p:nvPr>
            <p:ph type="dt" idx="1"/>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6" name="PlaceHolder 5"/>
          <p:cNvSpPr>
            <a:spLocks noGrp="1"/>
          </p:cNvSpPr>
          <p:nvPr>
            <p:ph type="ftr" idx="2"/>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7" name="PlaceHolder 6"/>
          <p:cNvSpPr>
            <a:spLocks noGrp="1"/>
          </p:cNvSpPr>
          <p:nvPr>
            <p:ph type="sldNum" idx="3"/>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EEECFE47-21C6-40F3-9DD8-6D17D3FFD121}"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ción">
    <p:bg>
      <p:bgPr>
        <a:solidFill>
          <a:srgbClr val="ffffff"/>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839880" y="365040"/>
            <a:ext cx="10514520" cy="1324440"/>
          </a:xfrm>
          <a:prstGeom prst="rect">
            <a:avLst/>
          </a:prstGeom>
          <a:noFill/>
          <a:ln w="0">
            <a:noFill/>
          </a:ln>
        </p:spPr>
        <p:txBody>
          <a:bodyPr lIns="91440" rIns="91440" tIns="45720" bIns="45720" anchor="ctr">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9" name="PlaceHolder 2"/>
          <p:cNvSpPr>
            <a:spLocks noGrp="1"/>
          </p:cNvSpPr>
          <p:nvPr>
            <p:ph type="body"/>
          </p:nvPr>
        </p:nvSpPr>
        <p:spPr>
          <a:xfrm>
            <a:off x="839880" y="1681200"/>
            <a:ext cx="5156640" cy="8229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lang="es-ES" sz="2400" b="1" u="none" strike="noStrike">
                <a:solidFill>
                  <a:schemeClr val="dk1"/>
                </a:solidFill>
                <a:effectLst/>
                <a:uFillTx/>
                <a:latin typeface="Calibri"/>
              </a:rPr>
              <a:t>Haga clic para modificar los estilos de texto del patrón</a:t>
            </a:r>
            <a:endParaRPr lang="es-CL" sz="2400" b="0" u="none" strike="noStrike">
              <a:solidFill>
                <a:srgbClr val="000000"/>
              </a:solidFill>
              <a:effectLst/>
              <a:uFillTx/>
              <a:latin typeface="Arial"/>
            </a:endParaRPr>
          </a:p>
        </p:txBody>
      </p:sp>
      <p:sp>
        <p:nvSpPr>
          <p:cNvPr id="10" name="PlaceHolder 3"/>
          <p:cNvSpPr>
            <a:spLocks noGrp="1"/>
          </p:cNvSpPr>
          <p:nvPr>
            <p:ph type="body"/>
          </p:nvPr>
        </p:nvSpPr>
        <p:spPr>
          <a:xfrm>
            <a:off x="839880" y="2505240"/>
            <a:ext cx="5156640" cy="36835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11" name="PlaceHolder 4"/>
          <p:cNvSpPr>
            <a:spLocks noGrp="1"/>
          </p:cNvSpPr>
          <p:nvPr>
            <p:ph type="body"/>
          </p:nvPr>
        </p:nvSpPr>
        <p:spPr>
          <a:xfrm>
            <a:off x="6172200" y="1681200"/>
            <a:ext cx="5182200" cy="8229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lang="es-ES" sz="2400" b="1" u="none" strike="noStrike">
                <a:solidFill>
                  <a:schemeClr val="dk1"/>
                </a:solidFill>
                <a:effectLst/>
                <a:uFillTx/>
                <a:latin typeface="Calibri"/>
              </a:rPr>
              <a:t>Haga clic para modificar los estilos de texto del patrón</a:t>
            </a:r>
            <a:endParaRPr lang="es-CL" sz="2400" b="0" u="none" strike="noStrike">
              <a:solidFill>
                <a:srgbClr val="000000"/>
              </a:solidFill>
              <a:effectLst/>
              <a:uFillTx/>
              <a:latin typeface="Arial"/>
            </a:endParaRPr>
          </a:p>
        </p:txBody>
      </p:sp>
      <p:sp>
        <p:nvSpPr>
          <p:cNvPr id="12" name="PlaceHolder 5"/>
          <p:cNvSpPr>
            <a:spLocks noGrp="1"/>
          </p:cNvSpPr>
          <p:nvPr>
            <p:ph type="body"/>
          </p:nvPr>
        </p:nvSpPr>
        <p:spPr>
          <a:xfrm>
            <a:off x="6172200" y="2505240"/>
            <a:ext cx="5182200" cy="36835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13" name="PlaceHolder 6"/>
          <p:cNvSpPr>
            <a:spLocks noGrp="1"/>
          </p:cNvSpPr>
          <p:nvPr>
            <p:ph type="dt" idx="4"/>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14" name="PlaceHolder 7"/>
          <p:cNvSpPr>
            <a:spLocks noGrp="1"/>
          </p:cNvSpPr>
          <p:nvPr>
            <p:ph type="ftr" idx="5"/>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15" name="PlaceHolder 8"/>
          <p:cNvSpPr>
            <a:spLocks noGrp="1"/>
          </p:cNvSpPr>
          <p:nvPr>
            <p:ph type="sldNum" idx="6"/>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239C0F4-EBA5-4989-BC51-462903439AF9}"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olo el título">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4520" cy="1324440"/>
          </a:xfrm>
          <a:prstGeom prst="rect">
            <a:avLst/>
          </a:prstGeom>
          <a:noFill/>
          <a:ln w="0">
            <a:noFill/>
          </a:ln>
        </p:spPr>
        <p:txBody>
          <a:bodyPr lIns="91440" rIns="91440" tIns="45720" bIns="45720" anchor="ctr">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17" name="PlaceHolder 2"/>
          <p:cNvSpPr>
            <a:spLocks noGrp="1"/>
          </p:cNvSpPr>
          <p:nvPr>
            <p:ph type="dt" idx="7"/>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18" name="PlaceHolder 3"/>
          <p:cNvSpPr>
            <a:spLocks noGrp="1"/>
          </p:cNvSpPr>
          <p:nvPr>
            <p:ph type="ftr" idx="8"/>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19" name="PlaceHolder 4"/>
          <p:cNvSpPr>
            <a:spLocks noGrp="1"/>
          </p:cNvSpPr>
          <p:nvPr>
            <p:ph type="sldNum" idx="9"/>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4A9F00F-3A46-4329-9498-5B9BBF80997F}"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 blanco">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dt" idx="10"/>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21" name="PlaceHolder 2"/>
          <p:cNvSpPr>
            <a:spLocks noGrp="1"/>
          </p:cNvSpPr>
          <p:nvPr>
            <p:ph type="ftr" idx="11"/>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22" name="PlaceHolder 3"/>
          <p:cNvSpPr>
            <a:spLocks noGrp="1"/>
          </p:cNvSpPr>
          <p:nvPr>
            <p:ph type="sldNum" idx="12"/>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ADEA813-83E1-4017-AE50-3BE286C0483C}"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ido con título">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839880" y="457200"/>
            <a:ext cx="3931200" cy="1599120"/>
          </a:xfrm>
          <a:prstGeom prst="rect">
            <a:avLst/>
          </a:prstGeom>
          <a:noFill/>
          <a:ln w="0">
            <a:noFill/>
          </a:ln>
        </p:spPr>
        <p:txBody>
          <a:bodyPr lIns="91440" rIns="91440" tIns="45720" bIns="45720" anchor="b">
            <a:noAutofit/>
          </a:bodyPr>
          <a:p>
            <a:pPr indent="0" defTabSz="914400">
              <a:lnSpc>
                <a:spcPct val="90000"/>
              </a:lnSpc>
              <a:buNone/>
              <a:tabLst>
                <a:tab algn="l" pos="0"/>
              </a:tabLst>
            </a:pPr>
            <a:r>
              <a:rPr lang="es-ES" sz="3200" b="0" u="none" strike="noStrike">
                <a:solidFill>
                  <a:schemeClr val="dk1"/>
                </a:solidFill>
                <a:effectLst/>
                <a:uFillTx/>
                <a:latin typeface="Calibri Light"/>
              </a:rPr>
              <a:t>Haga clic para modificar el estilo de título del patrón</a:t>
            </a:r>
            <a:endParaRPr lang="es-CL" sz="3200" b="0" u="none" strike="noStrike">
              <a:solidFill>
                <a:srgbClr val="000000"/>
              </a:solidFill>
              <a:effectLst/>
              <a:uFillTx/>
              <a:latin typeface="Arial"/>
            </a:endParaRPr>
          </a:p>
        </p:txBody>
      </p:sp>
      <p:sp>
        <p:nvSpPr>
          <p:cNvPr id="24" name="PlaceHolder 2"/>
          <p:cNvSpPr>
            <a:spLocks noGrp="1"/>
          </p:cNvSpPr>
          <p:nvPr>
            <p:ph type="body"/>
          </p:nvPr>
        </p:nvSpPr>
        <p:spPr>
          <a:xfrm>
            <a:off x="5183280" y="987480"/>
            <a:ext cx="6171120" cy="48726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3200" b="0" u="none" strike="noStrike">
                <a:solidFill>
                  <a:schemeClr val="dk1"/>
                </a:solidFill>
                <a:effectLst/>
                <a:uFillTx/>
                <a:latin typeface="Calibri"/>
              </a:rPr>
              <a:t>Haga clic para modificar los estilos de texto del patrón</a:t>
            </a:r>
            <a:endParaRPr lang="es-CL" sz="32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800" b="0" u="none" strike="noStrike">
                <a:solidFill>
                  <a:schemeClr val="dk1"/>
                </a:solidFill>
                <a:effectLst/>
                <a:uFillTx/>
                <a:latin typeface="Calibri"/>
              </a:rPr>
              <a:t>Segundo nivel</a:t>
            </a:r>
            <a:endParaRPr lang="es-CL" sz="28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Tercer nivel</a:t>
            </a:r>
            <a:endParaRPr lang="es-CL" sz="24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Cuarto nivel</a:t>
            </a:r>
            <a:endParaRPr lang="es-CL" sz="20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Quinto nivel</a:t>
            </a:r>
            <a:endParaRPr lang="es-CL" sz="2000" b="0" u="none" strike="noStrike">
              <a:solidFill>
                <a:srgbClr val="000000"/>
              </a:solidFill>
              <a:effectLst/>
              <a:uFillTx/>
              <a:latin typeface="Arial"/>
            </a:endParaRPr>
          </a:p>
        </p:txBody>
      </p:sp>
      <p:sp>
        <p:nvSpPr>
          <p:cNvPr id="25" name="PlaceHolder 3"/>
          <p:cNvSpPr>
            <a:spLocks noGrp="1"/>
          </p:cNvSpPr>
          <p:nvPr>
            <p:ph type="body"/>
          </p:nvPr>
        </p:nvSpPr>
        <p:spPr>
          <a:xfrm>
            <a:off x="839880" y="2057400"/>
            <a:ext cx="3931200" cy="38106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es-ES" sz="1600" b="0" u="none" strike="noStrike">
                <a:solidFill>
                  <a:schemeClr val="dk1"/>
                </a:solidFill>
                <a:effectLst/>
                <a:uFillTx/>
                <a:latin typeface="Calibri"/>
              </a:rPr>
              <a:t>Haga clic para modificar los estilos de texto del patrón</a:t>
            </a:r>
            <a:endParaRPr lang="es-CL" sz="1600" b="0" u="none" strike="noStrike">
              <a:solidFill>
                <a:srgbClr val="000000"/>
              </a:solidFill>
              <a:effectLst/>
              <a:uFillTx/>
              <a:latin typeface="Arial"/>
            </a:endParaRPr>
          </a:p>
        </p:txBody>
      </p:sp>
      <p:sp>
        <p:nvSpPr>
          <p:cNvPr id="26" name="PlaceHolder 4"/>
          <p:cNvSpPr>
            <a:spLocks noGrp="1"/>
          </p:cNvSpPr>
          <p:nvPr>
            <p:ph type="dt" idx="13"/>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27" name="PlaceHolder 5"/>
          <p:cNvSpPr>
            <a:spLocks noGrp="1"/>
          </p:cNvSpPr>
          <p:nvPr>
            <p:ph type="ftr" idx="14"/>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28" name="PlaceHolder 6"/>
          <p:cNvSpPr>
            <a:spLocks noGrp="1"/>
          </p:cNvSpPr>
          <p:nvPr>
            <p:ph type="sldNum" idx="15"/>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2A43630-825B-40A4-BCE3-18E1209532E2}"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n con título">
    <p:bg>
      <p:bgPr>
        <a:solidFill>
          <a:srgbClr val="ffff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9880" y="457200"/>
            <a:ext cx="3931200" cy="1599120"/>
          </a:xfrm>
          <a:prstGeom prst="rect">
            <a:avLst/>
          </a:prstGeom>
          <a:noFill/>
          <a:ln w="0">
            <a:noFill/>
          </a:ln>
        </p:spPr>
        <p:txBody>
          <a:bodyPr lIns="91440" rIns="91440" tIns="45720" bIns="45720" anchor="b">
            <a:noAutofit/>
          </a:bodyPr>
          <a:p>
            <a:pPr indent="0" defTabSz="914400">
              <a:lnSpc>
                <a:spcPct val="90000"/>
              </a:lnSpc>
              <a:buNone/>
              <a:tabLst>
                <a:tab algn="l" pos="0"/>
              </a:tabLst>
            </a:pPr>
            <a:r>
              <a:rPr lang="es-ES" sz="3200" b="0" u="none" strike="noStrike">
                <a:solidFill>
                  <a:schemeClr val="dk1"/>
                </a:solidFill>
                <a:effectLst/>
                <a:uFillTx/>
                <a:latin typeface="Calibri Light"/>
              </a:rPr>
              <a:t>Haga clic para modificar el estilo de título del patrón</a:t>
            </a:r>
            <a:endParaRPr lang="es-CL" sz="3200" b="0" u="none" strike="noStrike">
              <a:solidFill>
                <a:srgbClr val="000000"/>
              </a:solidFill>
              <a:effectLst/>
              <a:uFillTx/>
              <a:latin typeface="Arial"/>
            </a:endParaRPr>
          </a:p>
        </p:txBody>
      </p:sp>
      <p:sp>
        <p:nvSpPr>
          <p:cNvPr id="30" name="PlaceHolder 2"/>
          <p:cNvSpPr>
            <a:spLocks noGrp="1"/>
          </p:cNvSpPr>
          <p:nvPr>
            <p:ph type="body"/>
          </p:nvPr>
        </p:nvSpPr>
        <p:spPr>
          <a:xfrm>
            <a:off x="5183280" y="987480"/>
            <a:ext cx="6171120" cy="487260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lang="es-CL" sz="3200" b="0" u="none" strike="noStrike">
                <a:solidFill>
                  <a:schemeClr val="dk1"/>
                </a:solidFill>
                <a:effectLst/>
                <a:uFillTx/>
                <a:latin typeface="Calibri"/>
              </a:rPr>
              <a:t>Pulse para editar el formato de texto del esquema</a:t>
            </a:r>
            <a:endParaRPr lang="es-CL" sz="32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es-CL" sz="3200" b="0" u="none" strike="noStrike">
                <a:solidFill>
                  <a:schemeClr val="dk1"/>
                </a:solidFill>
                <a:effectLst/>
                <a:uFillTx/>
                <a:latin typeface="Calibri"/>
              </a:rPr>
              <a:t>Segundo nivel del esquema</a:t>
            </a:r>
            <a:endParaRPr lang="es-CL" sz="32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es-CL" sz="3200" b="0" u="none" strike="noStrike">
                <a:solidFill>
                  <a:schemeClr val="dk1"/>
                </a:solidFill>
                <a:effectLst/>
                <a:uFillTx/>
                <a:latin typeface="Calibri"/>
              </a:rPr>
              <a:t>Tercer nivel del esquema</a:t>
            </a:r>
            <a:endParaRPr lang="es-CL" sz="32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es-CL" sz="3200" b="0" u="none" strike="noStrike">
                <a:solidFill>
                  <a:schemeClr val="dk1"/>
                </a:solidFill>
                <a:effectLst/>
                <a:uFillTx/>
                <a:latin typeface="Calibri"/>
              </a:rPr>
              <a:t>Cuarto nivel del esquema</a:t>
            </a:r>
            <a:endParaRPr lang="es-CL" sz="32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es-CL" sz="3200" b="0" u="none" strike="noStrike">
                <a:solidFill>
                  <a:schemeClr val="dk1"/>
                </a:solidFill>
                <a:effectLst/>
                <a:uFillTx/>
                <a:latin typeface="Calibri"/>
              </a:rPr>
              <a:t>Quinto nivel del esquema</a:t>
            </a:r>
            <a:endParaRPr lang="es-CL" sz="32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es-CL" sz="3200" b="0" u="none" strike="noStrike">
                <a:solidFill>
                  <a:schemeClr val="dk1"/>
                </a:solidFill>
                <a:effectLst/>
                <a:uFillTx/>
                <a:latin typeface="Calibri"/>
              </a:rPr>
              <a:t>Sexto nivel del esquema</a:t>
            </a:r>
            <a:endParaRPr lang="es-CL" sz="32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es-CL" sz="3200" b="0" u="none" strike="noStrike">
                <a:solidFill>
                  <a:schemeClr val="dk1"/>
                </a:solidFill>
                <a:effectLst/>
                <a:uFillTx/>
                <a:latin typeface="Calibri"/>
              </a:rPr>
              <a:t>Séptimo nivel del esquema</a:t>
            </a:r>
            <a:endParaRPr lang="es-CL" sz="3200" b="0" u="none" strike="noStrike">
              <a:solidFill>
                <a:srgbClr val="000000"/>
              </a:solidFill>
              <a:effectLst/>
              <a:uFillTx/>
              <a:latin typeface="Arial"/>
            </a:endParaRPr>
          </a:p>
        </p:txBody>
      </p:sp>
      <p:sp>
        <p:nvSpPr>
          <p:cNvPr id="31" name="PlaceHolder 3"/>
          <p:cNvSpPr>
            <a:spLocks noGrp="1"/>
          </p:cNvSpPr>
          <p:nvPr>
            <p:ph type="body"/>
          </p:nvPr>
        </p:nvSpPr>
        <p:spPr>
          <a:xfrm>
            <a:off x="839880" y="2057400"/>
            <a:ext cx="3931200" cy="38106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es-ES" sz="1600" b="0" u="none" strike="noStrike">
                <a:solidFill>
                  <a:schemeClr val="dk1"/>
                </a:solidFill>
                <a:effectLst/>
                <a:uFillTx/>
                <a:latin typeface="Calibri"/>
              </a:rPr>
              <a:t>Haga clic para modificar los estilos de texto del patrón</a:t>
            </a:r>
            <a:endParaRPr lang="es-CL" sz="1600" b="0" u="none" strike="noStrike">
              <a:solidFill>
                <a:srgbClr val="000000"/>
              </a:solidFill>
              <a:effectLst/>
              <a:uFillTx/>
              <a:latin typeface="Arial"/>
            </a:endParaRPr>
          </a:p>
        </p:txBody>
      </p:sp>
      <p:sp>
        <p:nvSpPr>
          <p:cNvPr id="32" name="PlaceHolder 4"/>
          <p:cNvSpPr>
            <a:spLocks noGrp="1"/>
          </p:cNvSpPr>
          <p:nvPr>
            <p:ph type="dt" idx="16"/>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33" name="PlaceHolder 5"/>
          <p:cNvSpPr>
            <a:spLocks noGrp="1"/>
          </p:cNvSpPr>
          <p:nvPr>
            <p:ph type="ftr" idx="17"/>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34" name="PlaceHolder 6"/>
          <p:cNvSpPr>
            <a:spLocks noGrp="1"/>
          </p:cNvSpPr>
          <p:nvPr>
            <p:ph type="sldNum" idx="18"/>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3B3C838-3213-4941-A386-CF5936B9806F}"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a de título">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1523880" y="1122480"/>
            <a:ext cx="9142920" cy="238644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lang="es-ES" sz="6000" b="0" u="none" strike="noStrike">
                <a:solidFill>
                  <a:schemeClr val="dk1"/>
                </a:solidFill>
                <a:effectLst/>
                <a:uFillTx/>
                <a:latin typeface="Calibri Light"/>
              </a:rPr>
              <a:t>Haga clic para modificar el estilo de título del patrón</a:t>
            </a:r>
            <a:endParaRPr lang="es-CL" sz="6000" b="0" u="none" strike="noStrike">
              <a:solidFill>
                <a:srgbClr val="000000"/>
              </a:solidFill>
              <a:effectLst/>
              <a:uFillTx/>
              <a:latin typeface="Arial"/>
            </a:endParaRPr>
          </a:p>
        </p:txBody>
      </p:sp>
      <p:sp>
        <p:nvSpPr>
          <p:cNvPr id="36" name="PlaceHolder 2"/>
          <p:cNvSpPr>
            <a:spLocks noGrp="1"/>
          </p:cNvSpPr>
          <p:nvPr>
            <p:ph type="dt" idx="19"/>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37" name="PlaceHolder 3"/>
          <p:cNvSpPr>
            <a:spLocks noGrp="1"/>
          </p:cNvSpPr>
          <p:nvPr>
            <p:ph type="ftr" idx="20"/>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38" name="PlaceHolder 4"/>
          <p:cNvSpPr>
            <a:spLocks noGrp="1"/>
          </p:cNvSpPr>
          <p:nvPr>
            <p:ph type="sldNum" idx="21"/>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BCE690F-DEBD-465E-8C03-F95D7C299EE1}"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
        <p:nvSpPr>
          <p:cNvPr id="39" name="PlaceHolder 5"/>
          <p:cNvSpPr>
            <a:spLocks noGrp="1"/>
          </p:cNvSpPr>
          <p:nvPr>
            <p:ph type="body"/>
          </p:nvPr>
        </p:nvSpPr>
        <p:spPr>
          <a:xfrm>
            <a:off x="609480" y="1604520"/>
            <a:ext cx="10971720" cy="397656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es-CL" sz="2800" b="0" u="none" strike="noStrike">
                <a:solidFill>
                  <a:schemeClr val="dk1"/>
                </a:solidFill>
                <a:effectLst/>
                <a:uFillTx/>
                <a:latin typeface="Calibri"/>
              </a:rPr>
              <a:t>Pulse para editar el formato de texto del esquema</a:t>
            </a:r>
            <a:endParaRPr lang="es-CL" sz="28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es-CL" sz="2000" b="0" u="none" strike="noStrike">
                <a:solidFill>
                  <a:schemeClr val="dk1"/>
                </a:solidFill>
                <a:effectLst/>
                <a:uFillTx/>
                <a:latin typeface="Calibri"/>
              </a:rPr>
              <a:t>Segundo nivel del esquema</a:t>
            </a:r>
            <a:endParaRPr lang="es-CL" sz="20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es-CL" sz="1800" b="0" u="none" strike="noStrike">
                <a:solidFill>
                  <a:schemeClr val="dk1"/>
                </a:solidFill>
                <a:effectLst/>
                <a:uFillTx/>
                <a:latin typeface="Calibri"/>
              </a:rPr>
              <a:t>Tercer nivel del esquema</a:t>
            </a:r>
            <a:endParaRPr lang="es-CL" sz="18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es-CL" sz="1800" b="0" u="none" strike="noStrike">
                <a:solidFill>
                  <a:schemeClr val="dk1"/>
                </a:solidFill>
                <a:effectLst/>
                <a:uFillTx/>
                <a:latin typeface="Calibri"/>
              </a:rPr>
              <a:t>Cuarto nivel del esquema</a:t>
            </a:r>
            <a:endParaRPr lang="es-CL" sz="18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es-CL" sz="2000" b="0" u="none" strike="noStrike">
                <a:solidFill>
                  <a:schemeClr val="dk1"/>
                </a:solidFill>
                <a:effectLst/>
                <a:uFillTx/>
                <a:latin typeface="Calibri"/>
              </a:rPr>
              <a:t>Quinto nivel del esquema</a:t>
            </a:r>
            <a:endParaRPr lang="es-CL"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es-CL" sz="2000" b="0" u="none" strike="noStrike">
                <a:solidFill>
                  <a:schemeClr val="dk1"/>
                </a:solidFill>
                <a:effectLst/>
                <a:uFillTx/>
                <a:latin typeface="Calibri"/>
              </a:rPr>
              <a:t>Sexto nivel del esquema</a:t>
            </a:r>
            <a:endParaRPr lang="es-CL"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es-CL" sz="2000" b="0" u="none" strike="noStrike">
                <a:solidFill>
                  <a:schemeClr val="dk1"/>
                </a:solidFill>
                <a:effectLst/>
                <a:uFillTx/>
                <a:latin typeface="Calibri"/>
              </a:rPr>
              <a:t>Séptimo nivel del esquema</a:t>
            </a:r>
            <a:endParaRPr lang="es-CL" sz="2000" b="0" u="none" strike="noStrike">
              <a:solidFill>
                <a:srgbClr val="000000"/>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ítulo y texto vertical">
    <p:bg>
      <p:bgPr>
        <a:solidFill>
          <a:srgbClr val="ffffff"/>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838080" y="365040"/>
            <a:ext cx="10514520" cy="1324440"/>
          </a:xfrm>
          <a:prstGeom prst="rect">
            <a:avLst/>
          </a:prstGeom>
          <a:noFill/>
          <a:ln w="0">
            <a:noFill/>
          </a:ln>
        </p:spPr>
        <p:txBody>
          <a:bodyPr lIns="91440" rIns="91440" tIns="45720" bIns="45720" anchor="ctr">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41" name="PlaceHolder 2"/>
          <p:cNvSpPr>
            <a:spLocks noGrp="1"/>
          </p:cNvSpPr>
          <p:nvPr>
            <p:ph type="body"/>
          </p:nvPr>
        </p:nvSpPr>
        <p:spPr>
          <a:xfrm>
            <a:off x="838080" y="1825560"/>
            <a:ext cx="10514520" cy="435024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42" name="PlaceHolder 3"/>
          <p:cNvSpPr>
            <a:spLocks noGrp="1"/>
          </p:cNvSpPr>
          <p:nvPr>
            <p:ph type="dt" idx="22"/>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43" name="PlaceHolder 4"/>
          <p:cNvSpPr>
            <a:spLocks noGrp="1"/>
          </p:cNvSpPr>
          <p:nvPr>
            <p:ph type="ftr" idx="23"/>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44" name="PlaceHolder 5"/>
          <p:cNvSpPr>
            <a:spLocks noGrp="1"/>
          </p:cNvSpPr>
          <p:nvPr>
            <p:ph type="sldNum" idx="24"/>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13CA8FF-AE92-4498-BFB2-A3511910E79B}"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ítulo vertical y texto">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8724960" y="365040"/>
            <a:ext cx="2628000" cy="5810760"/>
          </a:xfrm>
          <a:prstGeom prst="rect">
            <a:avLst/>
          </a:prstGeom>
          <a:noFill/>
          <a:ln w="0">
            <a:noFill/>
          </a:ln>
        </p:spPr>
        <p:txBody>
          <a:bodyPr lIns="91440" rIns="91440" tIns="45720" bIns="45720" anchor="ctr" vert="eaVert">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46" name="PlaceHolder 2"/>
          <p:cNvSpPr>
            <a:spLocks noGrp="1"/>
          </p:cNvSpPr>
          <p:nvPr>
            <p:ph type="body"/>
          </p:nvPr>
        </p:nvSpPr>
        <p:spPr>
          <a:xfrm>
            <a:off x="838080" y="365040"/>
            <a:ext cx="7733160" cy="58107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47" name="PlaceHolder 3"/>
          <p:cNvSpPr>
            <a:spLocks noGrp="1"/>
          </p:cNvSpPr>
          <p:nvPr>
            <p:ph type="dt" idx="25"/>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48" name="PlaceHolder 4"/>
          <p:cNvSpPr>
            <a:spLocks noGrp="1"/>
          </p:cNvSpPr>
          <p:nvPr>
            <p:ph type="ftr" idx="26"/>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49" name="PlaceHolder 5"/>
          <p:cNvSpPr>
            <a:spLocks noGrp="1"/>
          </p:cNvSpPr>
          <p:nvPr>
            <p:ph type="sldNum" idx="27"/>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217950F-7564-4A27-AC14-AD77C72FB8B5}"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ítulo y objetos">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4520" cy="1324440"/>
          </a:xfrm>
          <a:prstGeom prst="rect">
            <a:avLst/>
          </a:prstGeom>
          <a:noFill/>
          <a:ln w="0">
            <a:noFill/>
          </a:ln>
        </p:spPr>
        <p:txBody>
          <a:bodyPr lIns="91440" rIns="91440" tIns="45720" bIns="45720" anchor="ctr">
            <a:noAutofit/>
          </a:bodyPr>
          <a:p>
            <a:pPr indent="0" defTabSz="914400">
              <a:lnSpc>
                <a:spcPct val="90000"/>
              </a:lnSpc>
              <a:buNone/>
              <a:tabLst>
                <a:tab algn="l" pos="0"/>
              </a:tabLst>
            </a:pPr>
            <a:r>
              <a:rPr lang="es-ES" sz="4400" b="0" u="none" strike="noStrike">
                <a:solidFill>
                  <a:schemeClr val="dk1"/>
                </a:solidFill>
                <a:effectLst/>
                <a:uFillTx/>
                <a:latin typeface="Calibri Light"/>
              </a:rPr>
              <a:t>Haga clic para modificar el estilo de título del patrón</a:t>
            </a:r>
            <a:endParaRPr lang="es-CL" sz="4400" b="0" u="none" strike="noStrike">
              <a:solidFill>
                <a:srgbClr val="000000"/>
              </a:solidFill>
              <a:effectLst/>
              <a:uFillTx/>
              <a:latin typeface="Arial"/>
            </a:endParaRPr>
          </a:p>
        </p:txBody>
      </p:sp>
      <p:sp>
        <p:nvSpPr>
          <p:cNvPr id="51" name="PlaceHolder 2"/>
          <p:cNvSpPr>
            <a:spLocks noGrp="1"/>
          </p:cNvSpPr>
          <p:nvPr>
            <p:ph type="body"/>
          </p:nvPr>
        </p:nvSpPr>
        <p:spPr>
          <a:xfrm>
            <a:off x="838080" y="1825560"/>
            <a:ext cx="10514520" cy="4350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lang="es-ES" sz="2800" b="0" u="none" strike="noStrike">
                <a:solidFill>
                  <a:schemeClr val="dk1"/>
                </a:solidFill>
                <a:effectLst/>
                <a:uFillTx/>
                <a:latin typeface="Calibri"/>
              </a:rPr>
              <a:t>Haga clic para modificar los estilos de texto del patrón</a:t>
            </a:r>
            <a:endParaRPr lang="es-C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s-ES" sz="2400" b="0" u="none" strike="noStrike">
                <a:solidFill>
                  <a:schemeClr val="dk1"/>
                </a:solidFill>
                <a:effectLst/>
                <a:uFillTx/>
                <a:latin typeface="Calibri"/>
              </a:rPr>
              <a:t>Segundo nivel</a:t>
            </a:r>
            <a:endParaRPr lang="es-C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s-ES" sz="2000" b="0" u="none" strike="noStrike">
                <a:solidFill>
                  <a:schemeClr val="dk1"/>
                </a:solidFill>
                <a:effectLst/>
                <a:uFillTx/>
                <a:latin typeface="Calibri"/>
              </a:rPr>
              <a:t>Tercer nivel</a:t>
            </a:r>
            <a:endParaRPr lang="es-C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Cuarto nivel</a:t>
            </a:r>
            <a:endParaRPr lang="es-C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s-ES" sz="1800" b="0" u="none" strike="noStrike">
                <a:solidFill>
                  <a:schemeClr val="dk1"/>
                </a:solidFill>
                <a:effectLst/>
                <a:uFillTx/>
                <a:latin typeface="Calibri"/>
              </a:rPr>
              <a:t>Quinto nivel</a:t>
            </a:r>
            <a:endParaRPr lang="es-CL" sz="1800" b="0" u="none" strike="noStrike">
              <a:solidFill>
                <a:srgbClr val="000000"/>
              </a:solidFill>
              <a:effectLst/>
              <a:uFillTx/>
              <a:latin typeface="Arial"/>
            </a:endParaRPr>
          </a:p>
        </p:txBody>
      </p:sp>
      <p:sp>
        <p:nvSpPr>
          <p:cNvPr id="52" name="PlaceHolder 3"/>
          <p:cNvSpPr>
            <a:spLocks noGrp="1"/>
          </p:cNvSpPr>
          <p:nvPr>
            <p:ph type="dt" idx="28"/>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53" name="PlaceHolder 4"/>
          <p:cNvSpPr>
            <a:spLocks noGrp="1"/>
          </p:cNvSpPr>
          <p:nvPr>
            <p:ph type="ftr" idx="29"/>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54" name="PlaceHolder 5"/>
          <p:cNvSpPr>
            <a:spLocks noGrp="1"/>
          </p:cNvSpPr>
          <p:nvPr>
            <p:ph type="sldNum" idx="30"/>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F02B885-48D0-4B2A-BAEA-4AECBE4BBC73}"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cabezado de sección">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1960" y="1709640"/>
            <a:ext cx="10514520" cy="2851560"/>
          </a:xfrm>
          <a:prstGeom prst="rect">
            <a:avLst/>
          </a:prstGeom>
          <a:noFill/>
          <a:ln w="0">
            <a:noFill/>
          </a:ln>
        </p:spPr>
        <p:txBody>
          <a:bodyPr lIns="91440" rIns="91440" tIns="45720" bIns="45720" anchor="b">
            <a:noAutofit/>
          </a:bodyPr>
          <a:p>
            <a:pPr indent="0" defTabSz="914400">
              <a:lnSpc>
                <a:spcPct val="90000"/>
              </a:lnSpc>
              <a:buNone/>
              <a:tabLst>
                <a:tab algn="l" pos="0"/>
              </a:tabLst>
            </a:pPr>
            <a:r>
              <a:rPr lang="es-ES" sz="6000" b="0" u="none" strike="noStrike">
                <a:solidFill>
                  <a:schemeClr val="dk1"/>
                </a:solidFill>
                <a:effectLst/>
                <a:uFillTx/>
                <a:latin typeface="Calibri Light"/>
              </a:rPr>
              <a:t>Haga clic para modificar el estilo de título del patrón</a:t>
            </a:r>
            <a:endParaRPr lang="es-CL" sz="6000" b="0" u="none" strike="noStrike">
              <a:solidFill>
                <a:srgbClr val="000000"/>
              </a:solidFill>
              <a:effectLst/>
              <a:uFillTx/>
              <a:latin typeface="Arial"/>
            </a:endParaRPr>
          </a:p>
        </p:txBody>
      </p:sp>
      <p:sp>
        <p:nvSpPr>
          <p:cNvPr id="56" name="PlaceHolder 2"/>
          <p:cNvSpPr>
            <a:spLocks noGrp="1"/>
          </p:cNvSpPr>
          <p:nvPr>
            <p:ph type="body"/>
          </p:nvPr>
        </p:nvSpPr>
        <p:spPr>
          <a:xfrm>
            <a:off x="831960" y="4589640"/>
            <a:ext cx="10514520" cy="14990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es-ES" sz="2400" b="0" u="none" strike="noStrike">
                <a:solidFill>
                  <a:schemeClr val="dk1">
                    <a:tint val="75000"/>
                  </a:schemeClr>
                </a:solidFill>
                <a:effectLst/>
                <a:uFillTx/>
                <a:latin typeface="Calibri"/>
              </a:rPr>
              <a:t>Haga clic para modificar los estilos de texto del patrón</a:t>
            </a:r>
            <a:endParaRPr lang="es-CL" sz="2400" b="0" u="none" strike="noStrike">
              <a:solidFill>
                <a:srgbClr val="000000"/>
              </a:solidFill>
              <a:effectLst/>
              <a:uFillTx/>
              <a:latin typeface="Arial"/>
            </a:endParaRPr>
          </a:p>
        </p:txBody>
      </p:sp>
      <p:sp>
        <p:nvSpPr>
          <p:cNvPr id="57" name="PlaceHolder 3"/>
          <p:cNvSpPr>
            <a:spLocks noGrp="1"/>
          </p:cNvSpPr>
          <p:nvPr>
            <p:ph type="dt" idx="31"/>
          </p:nvPr>
        </p:nvSpPr>
        <p:spPr>
          <a:xfrm>
            <a:off x="838080" y="6356520"/>
            <a:ext cx="2742120" cy="36396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defTabSz="914400">
              <a:lnSpc>
                <a:spcPct val="100000"/>
              </a:lnSpc>
              <a:buNone/>
              <a:tabLst>
                <a:tab algn="l" pos="0"/>
              </a:tabLst>
            </a:pPr>
            <a:r>
              <a:rPr lang="es-CL" sz="1200" b="0" u="none" strike="noStrike">
                <a:solidFill>
                  <a:schemeClr val="dk1">
                    <a:tint val="75000"/>
                  </a:schemeClr>
                </a:solidFill>
                <a:effectLst/>
                <a:uFillTx/>
                <a:latin typeface="Calibri"/>
              </a:rPr>
              <a:t>&lt;fecha/hora&gt;</a:t>
            </a:r>
            <a:endParaRPr lang="es-CL" sz="1200" b="0" u="none" strike="noStrike">
              <a:solidFill>
                <a:srgbClr val="000000"/>
              </a:solidFill>
              <a:effectLst/>
              <a:uFillTx/>
              <a:latin typeface="Times New Roman"/>
            </a:endParaRPr>
          </a:p>
        </p:txBody>
      </p:sp>
      <p:sp>
        <p:nvSpPr>
          <p:cNvPr id="58" name="PlaceHolder 4"/>
          <p:cNvSpPr>
            <a:spLocks noGrp="1"/>
          </p:cNvSpPr>
          <p:nvPr>
            <p:ph type="ftr" idx="32"/>
          </p:nvPr>
        </p:nvSpPr>
        <p:spPr>
          <a:xfrm>
            <a:off x="4038480" y="6356520"/>
            <a:ext cx="411372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lang="es-CL" sz="1400" b="0" u="none" strike="noStrike">
                <a:solidFill>
                  <a:srgbClr val="000000"/>
                </a:solidFill>
                <a:effectLst/>
                <a:uFillTx/>
                <a:latin typeface="Times New Roman"/>
              </a:defRPr>
            </a:lvl1pPr>
          </a:lstStyle>
          <a:p>
            <a:pPr indent="0" algn="ctr">
              <a:lnSpc>
                <a:spcPct val="100000"/>
              </a:lnSpc>
              <a:buNone/>
              <a:tabLst>
                <a:tab algn="l" pos="0"/>
              </a:tabLst>
            </a:pPr>
            <a:r>
              <a:rPr lang="es-CL" sz="1400" b="0" u="none" strike="noStrike">
                <a:solidFill>
                  <a:srgbClr val="000000"/>
                </a:solidFill>
                <a:effectLst/>
                <a:uFillTx/>
                <a:latin typeface="Times New Roman"/>
              </a:rPr>
              <a:t>&lt;pie de página&gt;</a:t>
            </a:r>
            <a:endParaRPr lang="es-CL" sz="1400" b="0" u="none" strike="noStrike">
              <a:solidFill>
                <a:srgbClr val="000000"/>
              </a:solidFill>
              <a:effectLst/>
              <a:uFillTx/>
              <a:latin typeface="Times New Roman"/>
            </a:endParaRPr>
          </a:p>
        </p:txBody>
      </p:sp>
      <p:sp>
        <p:nvSpPr>
          <p:cNvPr id="59" name="PlaceHolder 5"/>
          <p:cNvSpPr>
            <a:spLocks noGrp="1"/>
          </p:cNvSpPr>
          <p:nvPr>
            <p:ph type="sldNum" idx="33"/>
          </p:nvPr>
        </p:nvSpPr>
        <p:spPr>
          <a:xfrm>
            <a:off x="8610480" y="6356520"/>
            <a:ext cx="2742120" cy="3639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es-CL"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5C5C0D8-0478-4AF5-BC5B-9E07DD869786}" type="slidenum">
              <a:rPr lang="es-CL" sz="1200" b="0" u="none" strike="noStrike">
                <a:solidFill>
                  <a:schemeClr val="dk1">
                    <a:tint val="75000"/>
                  </a:schemeClr>
                </a:solidFill>
                <a:effectLst/>
                <a:uFillTx/>
                <a:latin typeface="Calibri"/>
              </a:rPr>
              <a:t>&lt;número&gt;</a:t>
            </a:fld>
            <a:endParaRPr lang="es-CL" sz="12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jpeg"/><Relationship Id="rId4" Type="http://schemas.openxmlformats.org/officeDocument/2006/relationships/slideLayout" Target="../slideLayouts/slideLayout10.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slideLayout" Target="../slideLayouts/slideLayout10.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6.jpeg"/><Relationship Id="rId3" Type="http://schemas.openxmlformats.org/officeDocument/2006/relationships/slideLayout" Target="../slideLayouts/slideLayout10.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png"/><Relationship Id="rId3" Type="http://schemas.openxmlformats.org/officeDocument/2006/relationships/slideLayout" Target="../slideLayouts/slideLayout10.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0.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slideLayout" Target="../slideLayouts/slideLayout10.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0.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slideLayout" Target="../slideLayouts/slideLayout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6" name="Imagen 4"/>
          <p:cNvPicPr/>
          <p:nvPr/>
        </p:nvPicPr>
        <p:blipFill>
          <a:blip r:embed="rId1"/>
          <a:stretch/>
        </p:blipFill>
        <p:spPr>
          <a:xfrm>
            <a:off x="0" y="1127520"/>
            <a:ext cx="12191040" cy="460224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sp>
        <p:nvSpPr>
          <p:cNvPr id="67" name="CuadroTexto 3"/>
          <p:cNvSpPr/>
          <p:nvPr/>
        </p:nvSpPr>
        <p:spPr>
          <a:xfrm>
            <a:off x="115560" y="145800"/>
            <a:ext cx="9243720" cy="5166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s-CL" sz="2800" b="1" u="none" strike="noStrike">
                <a:solidFill>
                  <a:schemeClr val="dk1"/>
                </a:solidFill>
                <a:effectLst/>
                <a:uFillTx/>
                <a:latin typeface="Calibri"/>
                <a:ea typeface="Calibri"/>
              </a:rPr>
              <a:t>¿Qué significa ser monumento histórico y sitio de memoria? </a:t>
            </a:r>
            <a:endParaRPr lang="es-CL" sz="2800" b="0" u="none" strike="noStrike">
              <a:solidFill>
                <a:srgbClr val="000000"/>
              </a:solidFill>
              <a:effectLst/>
              <a:uFillTx/>
              <a:latin typeface="Arial"/>
            </a:endParaRPr>
          </a:p>
        </p:txBody>
      </p:sp>
      <p:sp>
        <p:nvSpPr>
          <p:cNvPr id="68" name="CuadroTexto 4"/>
          <p:cNvSpPr/>
          <p:nvPr/>
        </p:nvSpPr>
        <p:spPr>
          <a:xfrm>
            <a:off x="245520" y="855720"/>
            <a:ext cx="10081440" cy="56091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s-CL" sz="3000" b="1" u="none" strike="noStrike">
                <a:solidFill>
                  <a:srgbClr val="c00000"/>
                </a:solidFill>
                <a:effectLst/>
                <a:uFillTx/>
                <a:latin typeface="Calibri"/>
              </a:rPr>
              <a:t>El Origen:</a:t>
            </a:r>
            <a:endParaRPr lang="es-CL" sz="3000" b="0" u="none" strike="noStrike">
              <a:solidFill>
                <a:srgbClr val="000000"/>
              </a:solidFill>
              <a:effectLst/>
              <a:uFillTx/>
              <a:latin typeface="Arial"/>
            </a:endParaRPr>
          </a:p>
          <a:p>
            <a:pPr defTabSz="914400">
              <a:lnSpc>
                <a:spcPct val="100000"/>
              </a:lnSpc>
            </a:pPr>
            <a:endParaRPr lang="es-CL" sz="2400" b="0" u="none" strike="noStrike">
              <a:solidFill>
                <a:srgbClr val="000000"/>
              </a:solidFill>
              <a:effectLst/>
              <a:uFillTx/>
              <a:latin typeface="Arial"/>
            </a:endParaRPr>
          </a:p>
          <a:p>
            <a:pPr defTabSz="914400">
              <a:lnSpc>
                <a:spcPct val="100000"/>
              </a:lnSpc>
            </a:pPr>
            <a:r>
              <a:rPr lang="es-CL" sz="2800" b="1" u="none" strike="noStrike">
                <a:solidFill>
                  <a:schemeClr val="accent6">
                    <a:lumMod val="50000"/>
                  </a:schemeClr>
                </a:solidFill>
                <a:effectLst/>
                <a:uFillTx/>
                <a:latin typeface="Calibri"/>
              </a:rPr>
              <a:t>+50 años se inauguró el Balneario Popular Camping Las Machas, funcionó menos de 2 años.</a:t>
            </a:r>
            <a:endParaRPr lang="es-CL" sz="28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1" u="none" strike="noStrike">
                <a:solidFill>
                  <a:schemeClr val="accent6">
                    <a:lumMod val="50000"/>
                  </a:schemeClr>
                </a:solidFill>
                <a:effectLst/>
                <a:uFillTx/>
                <a:latin typeface="Calibri"/>
              </a:rPr>
              <a:t>Medida 29/40 del programa de gobierno de la UP que promovía la </a:t>
            </a:r>
            <a:r>
              <a:rPr lang="es-CL" sz="2800" b="1" i="1" u="sng" strike="noStrike">
                <a:solidFill>
                  <a:schemeClr val="accent6">
                    <a:lumMod val="50000"/>
                  </a:schemeClr>
                </a:solidFill>
                <a:effectLst/>
                <a:uFillTx/>
                <a:latin typeface="Calibri"/>
              </a:rPr>
              <a:t>educación física y el turismo popular</a:t>
            </a:r>
            <a:r>
              <a:rPr lang="es-CL" sz="2800" b="1" u="none" strike="noStrike">
                <a:solidFill>
                  <a:schemeClr val="accent6">
                    <a:lumMod val="50000"/>
                  </a:schemeClr>
                </a:solidFill>
                <a:effectLst/>
                <a:uFillTx/>
                <a:latin typeface="Calibri"/>
              </a:rPr>
              <a:t>.</a:t>
            </a:r>
            <a:endParaRPr lang="es-CL" sz="28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1" u="none" strike="noStrike">
                <a:solidFill>
                  <a:schemeClr val="accent6">
                    <a:lumMod val="50000"/>
                  </a:schemeClr>
                </a:solidFill>
                <a:effectLst/>
                <a:uFillTx/>
                <a:latin typeface="Calibri"/>
              </a:rPr>
              <a:t>Se realiza con compromiso, mística y un genuino sentido de transformación social.</a:t>
            </a:r>
            <a:endParaRPr lang="es-CL" sz="28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1" u="none" strike="noStrike">
                <a:solidFill>
                  <a:schemeClr val="accent6">
                    <a:lumMod val="50000"/>
                  </a:schemeClr>
                </a:solidFill>
                <a:effectLst/>
                <a:uFillTx/>
                <a:latin typeface="Calibri"/>
              </a:rPr>
              <a:t>Organización social como actor / sujeto y la promoción popular como metodología.</a:t>
            </a:r>
            <a:endParaRPr lang="es-CL" sz="2800" b="0" u="none" strike="noStrike">
              <a:solidFill>
                <a:srgbClr val="000000"/>
              </a:solidFill>
              <a:effectLst/>
              <a:uFillTx/>
              <a:latin typeface="Arial"/>
            </a:endParaRPr>
          </a:p>
        </p:txBody>
      </p:sp>
      <p:pic>
        <p:nvPicPr>
          <p:cNvPr id="69" name="image10.png"/>
          <p:cNvPicPr/>
          <p:nvPr/>
        </p:nvPicPr>
        <p:blipFill>
          <a:blip r:embed="rId2"/>
          <a:stretch/>
        </p:blipFill>
        <p:spPr>
          <a:xfrm>
            <a:off x="10249920" y="4304520"/>
            <a:ext cx="1906560" cy="1439640"/>
          </a:xfrm>
          <a:prstGeom prst="rect">
            <a:avLst/>
          </a:prstGeom>
          <a:noFill/>
          <a:ln w="0">
            <a:noFill/>
          </a:ln>
        </p:spPr>
      </p:pic>
      <p:pic>
        <p:nvPicPr>
          <p:cNvPr id="70" name="Picture 4" descr="Afiche con el logo de la campaña de la Unidad Popular ..."/>
          <p:cNvPicPr/>
          <p:nvPr/>
        </p:nvPicPr>
        <p:blipFill>
          <a:blip r:embed="rId3"/>
          <a:stretch/>
        </p:blipFill>
        <p:spPr>
          <a:xfrm>
            <a:off x="10249920" y="1182600"/>
            <a:ext cx="1906560" cy="2545560"/>
          </a:xfrm>
          <a:prstGeom prst="rect">
            <a:avLst/>
          </a:prstGeom>
          <a:noFill/>
          <a:ln w="0">
            <a:noFill/>
          </a:ln>
        </p:spPr>
      </p:pic>
      <p:sp>
        <p:nvSpPr>
          <p:cNvPr id="71" name=""/>
          <p:cNvSpPr/>
          <p:nvPr/>
        </p:nvSpPr>
        <p:spPr>
          <a:xfrm>
            <a:off x="9000000" y="634320"/>
            <a:ext cx="305928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es-CL" sz="2800" b="1" u="none" strike="noStrike">
                <a:solidFill>
                  <a:schemeClr val="dk1"/>
                </a:solidFill>
                <a:effectLst/>
                <a:uFillTx/>
                <a:latin typeface="Calibri"/>
                <a:ea typeface="Calibri"/>
              </a:rPr>
              <a:t>¿Por qué importa?</a:t>
            </a:r>
            <a:endParaRPr lang="es-CL"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6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6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6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pic>
        <p:nvPicPr>
          <p:cNvPr id="72" name="image28.jpg"/>
          <p:cNvPicPr/>
          <p:nvPr/>
        </p:nvPicPr>
        <p:blipFill>
          <a:blip r:embed="rId2"/>
          <a:stretch/>
        </p:blipFill>
        <p:spPr>
          <a:xfrm>
            <a:off x="6579720" y="-12600"/>
            <a:ext cx="5610960" cy="6869520"/>
          </a:xfrm>
          <a:prstGeom prst="rect">
            <a:avLst/>
          </a:prstGeom>
          <a:noFill/>
          <a:ln w="0">
            <a:noFill/>
          </a:ln>
        </p:spPr>
      </p:pic>
      <p:pic>
        <p:nvPicPr>
          <p:cNvPr id="73" name="image24.png"/>
          <p:cNvPicPr/>
          <p:nvPr/>
        </p:nvPicPr>
        <p:blipFill>
          <a:blip r:embed="rId3"/>
          <a:srcRect l="0" t="0" r="0" b="7994"/>
          <a:stretch/>
        </p:blipFill>
        <p:spPr>
          <a:xfrm>
            <a:off x="1800" y="0"/>
            <a:ext cx="5609160" cy="6869520"/>
          </a:xfrm>
          <a:prstGeom prst="rect">
            <a:avLst/>
          </a:prstGeom>
          <a:noFill/>
          <a:ln w="0">
            <a:noFill/>
          </a:ln>
        </p:spPr>
      </p:pic>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fill="hold" nodeType="click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sp>
        <p:nvSpPr>
          <p:cNvPr id="74" name="CuadroTexto 3"/>
          <p:cNvSpPr/>
          <p:nvPr/>
        </p:nvSpPr>
        <p:spPr>
          <a:xfrm>
            <a:off x="115560" y="145800"/>
            <a:ext cx="11959560" cy="4705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s-CL" sz="2500" b="1" u="none" strike="noStrike">
                <a:solidFill>
                  <a:schemeClr val="accent6">
                    <a:lumMod val="50000"/>
                  </a:schemeClr>
                </a:solidFill>
                <a:effectLst/>
                <a:uFillTx/>
                <a:latin typeface="Calibri"/>
                <a:ea typeface="Calibri"/>
              </a:rPr>
              <a:t>Algunas dimensiones para abordar el significado / legado de los balnearios populares</a:t>
            </a:r>
            <a:endParaRPr lang="es-CL" sz="2500" b="0" u="none" strike="noStrike">
              <a:solidFill>
                <a:srgbClr val="000000"/>
              </a:solidFill>
              <a:effectLst/>
              <a:uFillTx/>
              <a:latin typeface="Arial"/>
            </a:endParaRPr>
          </a:p>
        </p:txBody>
      </p:sp>
      <p:sp>
        <p:nvSpPr>
          <p:cNvPr id="75" name="CuadroTexto 4"/>
          <p:cNvSpPr/>
          <p:nvPr/>
        </p:nvSpPr>
        <p:spPr>
          <a:xfrm>
            <a:off x="360000" y="994680"/>
            <a:ext cx="11274480" cy="5802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s-CL" sz="2500" b="0" u="none" strike="noStrike">
                <a:solidFill>
                  <a:schemeClr val="dk1"/>
                </a:solidFill>
                <a:effectLst/>
                <a:uFillTx/>
                <a:latin typeface="Calibri"/>
              </a:rPr>
              <a:t>Crear y gestionar un Balneario Popular para uso y goce de las organizaciones sociales tiene un valor social y cultura incalculable, no igualado en más de ½ siglo (derecho al ocio).</a:t>
            </a:r>
            <a:endParaRPr lang="es-CL" sz="2500" b="0" u="none" strike="noStrike">
              <a:solidFill>
                <a:srgbClr val="000000"/>
              </a:solidFill>
              <a:effectLst/>
              <a:uFillTx/>
              <a:latin typeface="Arial"/>
            </a:endParaRPr>
          </a:p>
          <a:p>
            <a:pPr defTabSz="914400">
              <a:lnSpc>
                <a:spcPct val="100000"/>
              </a:lnSpc>
            </a:pPr>
            <a:endParaRPr lang="es-CL" sz="2500" b="0" u="none" strike="noStrike">
              <a:solidFill>
                <a:srgbClr val="000000"/>
              </a:solidFill>
              <a:effectLst/>
              <a:uFillTx/>
              <a:latin typeface="Arial"/>
            </a:endParaRPr>
          </a:p>
          <a:p>
            <a:pPr defTabSz="914400">
              <a:lnSpc>
                <a:spcPct val="100000"/>
              </a:lnSpc>
            </a:pPr>
            <a:r>
              <a:rPr lang="es-CL" sz="2500" b="1" u="none" strike="noStrike">
                <a:solidFill>
                  <a:schemeClr val="dk1"/>
                </a:solidFill>
                <a:effectLst/>
                <a:uFillTx/>
                <a:latin typeface="Calibri"/>
              </a:rPr>
              <a:t>Dimensión política</a:t>
            </a:r>
            <a:r>
              <a:rPr lang="es-CL" sz="2500" b="0" u="none" strike="noStrike">
                <a:solidFill>
                  <a:schemeClr val="dk1"/>
                </a:solidFill>
                <a:effectLst/>
                <a:uFillTx/>
                <a:latin typeface="Calibri"/>
              </a:rPr>
              <a:t>: compromiso de campaña que se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Concreta para permitir el descanso de trabajadores y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pobladores junto a sus familias por intermedio de sus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organizaciones sociales y sindicales.</a:t>
            </a:r>
            <a:endParaRPr lang="es-CL" sz="2500" b="0" u="none" strike="noStrike">
              <a:solidFill>
                <a:srgbClr val="000000"/>
              </a:solidFill>
              <a:effectLst/>
              <a:uFillTx/>
              <a:latin typeface="Arial"/>
            </a:endParaRPr>
          </a:p>
          <a:p>
            <a:pPr defTabSz="914400">
              <a:lnSpc>
                <a:spcPct val="100000"/>
              </a:lnSpc>
            </a:pPr>
            <a:endParaRPr lang="es-CL" sz="2500" b="0" u="none" strike="noStrike">
              <a:solidFill>
                <a:srgbClr val="000000"/>
              </a:solidFill>
              <a:effectLst/>
              <a:uFillTx/>
              <a:latin typeface="Arial"/>
            </a:endParaRPr>
          </a:p>
          <a:p>
            <a:pPr defTabSz="914400">
              <a:lnSpc>
                <a:spcPct val="100000"/>
              </a:lnSpc>
            </a:pPr>
            <a:r>
              <a:rPr lang="es-CL" sz="2500" b="1" u="none" strike="noStrike">
                <a:solidFill>
                  <a:schemeClr val="dk1"/>
                </a:solidFill>
                <a:effectLst/>
                <a:uFillTx/>
                <a:latin typeface="Calibri"/>
              </a:rPr>
              <a:t>Dimensión sociocultural</a:t>
            </a:r>
            <a:r>
              <a:rPr lang="es-CL" sz="2500" b="0" u="none" strike="noStrike">
                <a:solidFill>
                  <a:schemeClr val="dk1"/>
                </a:solidFill>
                <a:effectLst/>
                <a:uFillTx/>
                <a:latin typeface="Calibri"/>
              </a:rPr>
              <a:t>: la promoción popular en toda su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Expresión: educar – jugando, aprender – haciendo,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Promover la autogestión y la superación de la pobreza, </a:t>
            </a:r>
            <a:endParaRPr lang="es-CL" sz="2500" b="0" u="none" strike="noStrike">
              <a:solidFill>
                <a:srgbClr val="000000"/>
              </a:solidFill>
              <a:effectLst/>
              <a:uFillTx/>
              <a:latin typeface="Arial"/>
            </a:endParaRPr>
          </a:p>
          <a:p>
            <a:pPr defTabSz="914400">
              <a:lnSpc>
                <a:spcPct val="100000"/>
              </a:lnSpc>
            </a:pPr>
            <a:r>
              <a:rPr lang="es-CL" sz="2500" b="0" u="none" strike="noStrike">
                <a:solidFill>
                  <a:schemeClr val="dk1"/>
                </a:solidFill>
                <a:effectLst/>
                <a:uFillTx/>
                <a:latin typeface="Calibri"/>
              </a:rPr>
              <a:t>Reforzar el comunitarismo y la solidaridad como valores.</a:t>
            </a:r>
            <a:endParaRPr lang="es-CL" sz="2500" b="0" u="none" strike="noStrike">
              <a:solidFill>
                <a:srgbClr val="000000"/>
              </a:solidFill>
              <a:effectLst/>
              <a:uFillTx/>
              <a:latin typeface="Arial"/>
            </a:endParaRPr>
          </a:p>
          <a:p>
            <a:pPr defTabSz="914400">
              <a:lnSpc>
                <a:spcPct val="100000"/>
              </a:lnSpc>
            </a:pPr>
            <a:endParaRPr lang="es-CL" sz="2500" b="0" u="none" strike="noStrike">
              <a:solidFill>
                <a:srgbClr val="000000"/>
              </a:solidFill>
              <a:effectLst/>
              <a:uFillTx/>
              <a:latin typeface="Arial"/>
            </a:endParaRPr>
          </a:p>
          <a:p>
            <a:pPr defTabSz="914400">
              <a:lnSpc>
                <a:spcPct val="100000"/>
              </a:lnSpc>
            </a:pPr>
            <a:endParaRPr lang="es-CL" sz="2500" b="0" u="none" strike="noStrike">
              <a:solidFill>
                <a:srgbClr val="000000"/>
              </a:solidFill>
              <a:effectLst/>
              <a:uFillTx/>
              <a:latin typeface="Arial"/>
            </a:endParaRPr>
          </a:p>
        </p:txBody>
      </p:sp>
      <p:pic>
        <p:nvPicPr>
          <p:cNvPr id="76" name=""/>
          <p:cNvPicPr/>
          <p:nvPr/>
        </p:nvPicPr>
        <p:blipFill>
          <a:blip r:embed="rId2"/>
          <a:srcRect l="19571" t="7000" r="0" b="0"/>
          <a:stretch/>
        </p:blipFill>
        <p:spPr>
          <a:xfrm>
            <a:off x="8100000" y="2340000"/>
            <a:ext cx="3959280" cy="3434040"/>
          </a:xfrm>
          <a:prstGeom prst="rect">
            <a:avLst/>
          </a:prstGeom>
          <a:noFill/>
          <a:ln w="0">
            <a:noFill/>
          </a:ln>
        </p:spPr>
      </p:pic>
      <p:sp>
        <p:nvSpPr>
          <p:cNvPr id="77" name="CuadroTexto 5"/>
          <p:cNvSpPr/>
          <p:nvPr/>
        </p:nvSpPr>
        <p:spPr>
          <a:xfrm>
            <a:off x="459720" y="5760000"/>
            <a:ext cx="11959560" cy="9126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spcBef>
                <a:spcPts val="1191"/>
              </a:spcBef>
              <a:spcAft>
                <a:spcPts val="992"/>
              </a:spcAft>
            </a:pP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Gabriel Aguilera                 Miguel Soto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a:t>
            </a:r>
            <a:r>
              <a:rPr lang="es-CL" sz="1800" b="1" u="none" strike="noStrike">
                <a:solidFill>
                  <a:schemeClr val="accent6">
                    <a:lumMod val="50000"/>
                  </a:schemeClr>
                </a:solidFill>
                <a:effectLst/>
                <a:uFillTx/>
                <a:latin typeface="Calibri"/>
                <a:ea typeface="Calibri"/>
              </a:rPr>
              <a:t> Detenido y Torturado           Responsable del                                                                                                                                                  en BP Las Machas                  BP Las Machas </a:t>
            </a:r>
            <a:endParaRPr lang="es-CL"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childTnLst>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75">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75">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fill="hold" nodeType="clickEffect">
                                  <p:stCondLst>
                                    <p:cond delay="0"/>
                                  </p:stCondLst>
                                  <p:childTnLst>
                                    <p:set>
                                      <p:cBhvr>
                                        <p:cTn id="62" dur="1" fill="hold">
                                          <p:stCondLst>
                                            <p:cond delay="0"/>
                                          </p:stCondLst>
                                        </p:cTn>
                                        <p:tgtEl>
                                          <p:spTgt spid="7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sp>
        <p:nvSpPr>
          <p:cNvPr id="78" name="CuadroTexto 4"/>
          <p:cNvSpPr/>
          <p:nvPr/>
        </p:nvSpPr>
        <p:spPr>
          <a:xfrm>
            <a:off x="180000" y="777240"/>
            <a:ext cx="6275520" cy="49827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s-CL" sz="2500" b="1" u="none" strike="noStrike">
                <a:solidFill>
                  <a:schemeClr val="dk1"/>
                </a:solidFill>
                <a:effectLst/>
                <a:uFillTx/>
                <a:latin typeface="Calibri"/>
              </a:rPr>
              <a:t>Dimensión territorial</a:t>
            </a:r>
            <a:r>
              <a:rPr lang="es-CL" sz="2500" b="0" u="none" strike="noStrike">
                <a:solidFill>
                  <a:schemeClr val="dk1"/>
                </a:solidFill>
                <a:effectLst/>
                <a:uFillTx/>
                <a:latin typeface="Calibri"/>
              </a:rPr>
              <a:t>: se emplaza en la desembocadura del río Lluta (Humedal). Es hace +50 años la construcción más al norte del país. Sitio de valor arqueológico, fronterizo y costero.</a:t>
            </a:r>
            <a:endParaRPr lang="es-CL" sz="25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1" u="none" strike="noStrike">
                <a:solidFill>
                  <a:schemeClr val="dk1"/>
                </a:solidFill>
                <a:effectLst/>
                <a:uFillTx/>
                <a:latin typeface="Calibri"/>
              </a:rPr>
              <a:t>Dimensión arquitectónica</a:t>
            </a:r>
            <a:r>
              <a:rPr lang="es-CL" sz="2800" b="0" u="none" strike="noStrike">
                <a:solidFill>
                  <a:schemeClr val="dk1"/>
                </a:solidFill>
                <a:effectLst/>
                <a:uFillTx/>
                <a:latin typeface="Calibri"/>
              </a:rPr>
              <a:t>: el tipo de construcción y materialidad usada es para la época –y hasta hoy- una innovación que combina los objetivos del proyecto Balneario Popular con la distribución espacial de las infraestructuras.</a:t>
            </a:r>
            <a:endParaRPr lang="es-CL" sz="2800" b="0" u="none" strike="noStrike">
              <a:solidFill>
                <a:srgbClr val="000000"/>
              </a:solidFill>
              <a:effectLst/>
              <a:uFillTx/>
              <a:latin typeface="Arial"/>
            </a:endParaRPr>
          </a:p>
        </p:txBody>
      </p:sp>
      <p:pic>
        <p:nvPicPr>
          <p:cNvPr id="79" name=""/>
          <p:cNvPicPr/>
          <p:nvPr/>
        </p:nvPicPr>
        <p:blipFill>
          <a:blip r:embed="rId2"/>
          <a:srcRect l="21440" t="0" r="0" b="0"/>
          <a:stretch/>
        </p:blipFill>
        <p:spPr>
          <a:xfrm>
            <a:off x="6480000" y="1171080"/>
            <a:ext cx="5711400" cy="3508200"/>
          </a:xfrm>
          <a:prstGeom prst="rect">
            <a:avLst/>
          </a:prstGeom>
          <a:noFill/>
          <a:ln w="0">
            <a:noFill/>
          </a:ln>
        </p:spPr>
      </p:pic>
    </p:spTree>
  </p:cSld>
  <mc:AlternateContent>
    <mc:Choice Requires="p14">
      <p:transition spd="slow" p14:dur="2000"/>
    </mc:Choice>
    <mc:Fallback>
      <p:transition spd="slow"/>
    </mc:Fallback>
  </mc:AlternateContent>
  <p:timing>
    <p:tnLst>
      <p:par>
        <p:cTn id="63" dur="indefinite" restart="never" nodeType="tmRoot">
          <p:childTnLst>
            <p:seq>
              <p:cTn id="64" dur="indefinite" nodeType="mainSeq">
                <p:childTnLst>
                  <p:par>
                    <p:cTn id="65" fill="hold">
                      <p:stCondLst>
                        <p:cond delay="indefinite"/>
                      </p:stCondLst>
                      <p:childTnLst>
                        <p:par>
                          <p:cTn id="66" fill="hold">
                            <p:stCondLst>
                              <p:cond delay="0"/>
                            </p:stCondLst>
                            <p:childTnLst>
                              <p:par>
                                <p:cTn id="67" presetID="1" presetClass="entr" fill="hold" nodeType="clickEffect">
                                  <p:stCondLst>
                                    <p:cond delay="0"/>
                                  </p:stCondLst>
                                  <p:childTnLst>
                                    <p:set>
                                      <p:cBhvr>
                                        <p:cTn id="68"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sp>
        <p:nvSpPr>
          <p:cNvPr id="80" name="CuadroTexto 2"/>
          <p:cNvSpPr/>
          <p:nvPr/>
        </p:nvSpPr>
        <p:spPr>
          <a:xfrm>
            <a:off x="519480" y="360000"/>
            <a:ext cx="11539800" cy="6067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s-CL" sz="2800" b="1" u="none" strike="noStrike">
                <a:solidFill>
                  <a:schemeClr val="dk1"/>
                </a:solidFill>
                <a:effectLst/>
                <a:uFillTx/>
                <a:latin typeface="Calibri"/>
              </a:rPr>
              <a:t>Dimensión de los DDHH</a:t>
            </a:r>
            <a:r>
              <a:rPr lang="es-CL" sz="2800" b="0" u="none" strike="noStrike">
                <a:solidFill>
                  <a:schemeClr val="dk1"/>
                </a:solidFill>
                <a:effectLst/>
                <a:uFillTx/>
                <a:latin typeface="Calibri"/>
              </a:rPr>
              <a:t>: Concebido como un bien público, con fines sociales muy noble pasa a ser un centro de Prisión y Tortura (horror) a cargo del Ejército. Esto lo convierte en un sitio de memoria para honrar a los héroes y heroínas que por ahí pasaron, para educar a las nuevas generaciones en el respeto irrestricto a los DDHH y para que nunca más se vuelvan a repetir hechos como los vividos en la Dictadura Civil y Militar.</a:t>
            </a:r>
            <a:endParaRPr lang="es-CL" sz="28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0" u="none" strike="noStrike">
                <a:solidFill>
                  <a:schemeClr val="dk1"/>
                </a:solidFill>
                <a:effectLst/>
                <a:uFillTx/>
                <a:latin typeface="Calibri"/>
              </a:rPr>
              <a:t>En la causa Rol N°64.428 (Arica) Asesinato de la ciudadana uruguaya Mónica Benaroyo Penco  se lee </a:t>
            </a:r>
            <a:r>
              <a:rPr lang="es-CL" sz="2800" b="0" i="1" u="none" strike="noStrike">
                <a:solidFill>
                  <a:schemeClr val="dk1"/>
                </a:solidFill>
                <a:effectLst/>
                <a:uFillTx/>
                <a:latin typeface="Calibri"/>
              </a:rPr>
              <a:t>“...</a:t>
            </a:r>
            <a:r>
              <a:rPr lang="es-CL" sz="2800" b="0" i="1" u="none" strike="noStrike">
                <a:solidFill>
                  <a:schemeClr val="dk1"/>
                </a:solidFill>
                <a:effectLst/>
                <a:uFillTx/>
                <a:latin typeface="Calibri"/>
                <a:ea typeface="Microsoft YaHei"/>
              </a:rPr>
              <a:t>los centros de detención que existieron en Arica en esos tiempos para trabajar a los detenidos (Cuartel Tarapacá donde antes funcionaba una avícola, Cuartel San Miguel, Cuartel Playa Corazones, </a:t>
            </a:r>
            <a:r>
              <a:rPr lang="es-CL" sz="2800" b="1" i="1" u="none" strike="noStrike">
                <a:solidFill>
                  <a:schemeClr val="dk1"/>
                </a:solidFill>
                <a:effectLst/>
                <a:uFillTx/>
                <a:latin typeface="Calibri"/>
                <a:ea typeface="Microsoft YaHei"/>
              </a:rPr>
              <a:t>Cuartel Las Machas</a:t>
            </a:r>
            <a:r>
              <a:rPr lang="es-CL" sz="2800" b="0" i="1" u="none" strike="noStrike">
                <a:solidFill>
                  <a:schemeClr val="dk1"/>
                </a:solidFill>
                <a:effectLst/>
                <a:uFillTx/>
                <a:latin typeface="Calibri"/>
                <a:ea typeface="Microsoft YaHei"/>
              </a:rPr>
              <a:t>, este último corroborado por Lisbeth Jiménez Alquinta a fojas 822, quien además permaneció unos seis días detenida en el Regimiento “Rancagua” en noviembre de 1973, recibiendo apremios ilegítimos)...” </a:t>
            </a:r>
            <a:endParaRPr lang="es-CL"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9" dur="indefinite" restart="never" nodeType="tmRoot">
          <p:childTnLst>
            <p:seq>
              <p:cTn id="70" dur="indefinite" nodeType="mainSeq">
                <p:childTnLst>
                  <p:par>
                    <p:cTn id="71" fill="hold">
                      <p:stCondLst>
                        <p:cond delay="indefinite"/>
                      </p:stCondLst>
                      <p:childTnLst>
                        <p:par>
                          <p:cTn id="72" fill="hold">
                            <p:stCondLst>
                              <p:cond delay="0"/>
                            </p:stCondLst>
                            <p:childTnLst>
                              <p:par>
                                <p:cTn id="73" presetID="1" presetClass="entr" fill="hold" nodeType="clickEffect">
                                  <p:stCondLst>
                                    <p:cond delay="0"/>
                                  </p:stCondLst>
                                  <p:childTnLst>
                                    <p:set>
                                      <p:cBhvr>
                                        <p:cTn id="7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pic>
        <p:nvPicPr>
          <p:cNvPr id="81" name=""/>
          <p:cNvPicPr/>
          <p:nvPr/>
        </p:nvPicPr>
        <p:blipFill>
          <a:blip r:embed="rId2"/>
          <a:srcRect l="0" t="29119" r="0" b="23620"/>
          <a:stretch/>
        </p:blipFill>
        <p:spPr>
          <a:xfrm>
            <a:off x="10800" y="900000"/>
            <a:ext cx="12206880" cy="4324680"/>
          </a:xfrm>
          <a:prstGeom prst="rect">
            <a:avLst/>
          </a:prstGeom>
          <a:noFill/>
          <a:ln w="0">
            <a:noFill/>
          </a:ln>
        </p:spPr>
      </p:pic>
      <p:sp>
        <p:nvSpPr>
          <p:cNvPr id="82" name="CuadroTexto 6"/>
          <p:cNvSpPr/>
          <p:nvPr/>
        </p:nvSpPr>
        <p:spPr>
          <a:xfrm>
            <a:off x="-696240" y="22680"/>
            <a:ext cx="5735520" cy="516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es-CL" sz="2800" b="0" u="none" strike="noStrike">
                <a:solidFill>
                  <a:schemeClr val="dk1"/>
                </a:solidFill>
                <a:effectLst/>
                <a:uFillTx/>
                <a:latin typeface="Calibri"/>
              </a:rPr>
              <a:t>La Concordia,  octubre 1975</a:t>
            </a:r>
            <a:endParaRPr lang="es-CL" sz="2800" b="0" u="none" strike="noStrike">
              <a:solidFill>
                <a:srgbClr val="000000"/>
              </a:solidFill>
              <a:effectLst/>
              <a:uFillTx/>
              <a:latin typeface="Arial"/>
            </a:endParaRPr>
          </a:p>
        </p:txBody>
      </p:sp>
      <p:pic>
        <p:nvPicPr>
          <p:cNvPr id="83" name=""/>
          <p:cNvPicPr/>
          <p:nvPr/>
        </p:nvPicPr>
        <p:blipFill>
          <a:blip r:embed="rId3"/>
          <a:stretch/>
        </p:blipFill>
        <p:spPr>
          <a:xfrm>
            <a:off x="360" y="3240000"/>
            <a:ext cx="12191040" cy="3039120"/>
          </a:xfrm>
          <a:prstGeom prst="rect">
            <a:avLst/>
          </a:prstGeom>
          <a:noFill/>
          <a:ln w="0">
            <a:noFill/>
          </a:ln>
        </p:spPr>
      </p:pic>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childTnLst>
                  <p:par>
                    <p:cTn id="77" fill="hold">
                      <p:stCondLst>
                        <p:cond delay="indefinite"/>
                      </p:stCondLst>
                      <p:childTnLst>
                        <p:par>
                          <p:cTn id="78" fill="hold">
                            <p:stCondLst>
                              <p:cond delay="0"/>
                            </p:stCondLst>
                            <p:childTnLst>
                              <p:par>
                                <p:cTn id="79" presetID="1" presetClass="entr" fill="hold" nodeType="click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blipFill>
      </p:bgPr>
    </p:bg>
    <p:spTree>
      <p:nvGrpSpPr>
        <p:cNvPr id="1" name=""/>
        <p:cNvGrpSpPr/>
        <p:nvPr/>
      </p:nvGrpSpPr>
      <p:grpSpPr>
        <a:xfrm>
          <a:off x="0" y="0"/>
          <a:ext cx="0" cy="0"/>
          <a:chOff x="0" y="0"/>
          <a:chExt cx="0" cy="0"/>
        </a:xfrm>
      </p:grpSpPr>
      <p:sp>
        <p:nvSpPr>
          <p:cNvPr id="84" name="CuadroTexto 4"/>
          <p:cNvSpPr/>
          <p:nvPr/>
        </p:nvSpPr>
        <p:spPr>
          <a:xfrm>
            <a:off x="526680" y="1451520"/>
            <a:ext cx="10955520" cy="4359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1" u="none" strike="noStrike">
                <a:solidFill>
                  <a:schemeClr val="dk1"/>
                </a:solidFill>
                <a:effectLst/>
                <a:uFillTx/>
                <a:latin typeface="Calibri"/>
              </a:rPr>
              <a:t>Dimensión militar</a:t>
            </a:r>
            <a:r>
              <a:rPr lang="es-CL" sz="2800" b="0" u="none" strike="noStrike">
                <a:solidFill>
                  <a:schemeClr val="dk1"/>
                </a:solidFill>
                <a:effectLst/>
                <a:uFillTx/>
                <a:latin typeface="Calibri"/>
              </a:rPr>
              <a:t>: de usurpación y ocupación para fines propios del quehacer militar (+50 años). Es necesario conocer las razones que llevan al Ejército a no devolverle su uso originario y destinarlo a uso exclusivamente militar.</a:t>
            </a:r>
            <a:endParaRPr lang="es-CL" sz="2800" b="0" u="none" strike="noStrike">
              <a:solidFill>
                <a:srgbClr val="000000"/>
              </a:solidFill>
              <a:effectLst/>
              <a:uFillTx/>
              <a:latin typeface="Arial"/>
            </a:endParaRPr>
          </a:p>
          <a:p>
            <a:pPr defTabSz="914400">
              <a:lnSpc>
                <a:spcPct val="100000"/>
              </a:lnSpc>
            </a:pPr>
            <a:endParaRPr lang="es-CL" sz="2800" b="0" u="none" strike="noStrike">
              <a:solidFill>
                <a:srgbClr val="000000"/>
              </a:solidFill>
              <a:effectLst/>
              <a:uFillTx/>
              <a:latin typeface="Arial"/>
            </a:endParaRPr>
          </a:p>
          <a:p>
            <a:pPr defTabSz="914400">
              <a:lnSpc>
                <a:spcPct val="100000"/>
              </a:lnSpc>
            </a:pPr>
            <a:r>
              <a:rPr lang="es-CL" sz="2800" b="0" u="none" strike="noStrike">
                <a:solidFill>
                  <a:schemeClr val="dk1"/>
                </a:solidFill>
                <a:effectLst/>
                <a:uFillTx/>
                <a:latin typeface="Calibri"/>
              </a:rPr>
              <a:t>En otros balnearios populares el Ejército y otras ramas de las FFAA, después de usarlos como centros de prisión y tortura, volvieron a su uso original de descanso y recreación restringido solamente a los uniformados y sus familias.</a:t>
            </a:r>
            <a:endParaRPr lang="es-CL" sz="2800" b="0" u="none" strike="noStrike">
              <a:solidFill>
                <a:srgbClr val="000000"/>
              </a:solidFill>
              <a:effectLst/>
              <a:uFillTx/>
              <a:latin typeface="Arial"/>
            </a:endParaRPr>
          </a:p>
        </p:txBody>
      </p:sp>
      <p:sp>
        <p:nvSpPr>
          <p:cNvPr id="85" name="CuadroTexto 1"/>
          <p:cNvSpPr/>
          <p:nvPr/>
        </p:nvSpPr>
        <p:spPr>
          <a:xfrm>
            <a:off x="115560" y="145800"/>
            <a:ext cx="11959560" cy="10040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s-CL" sz="3000" b="1" u="none" strike="noStrike">
                <a:solidFill>
                  <a:schemeClr val="accent6">
                    <a:lumMod val="50000"/>
                  </a:schemeClr>
                </a:solidFill>
                <a:effectLst/>
                <a:uFillTx/>
                <a:latin typeface="Calibri"/>
                <a:ea typeface="Calibri"/>
              </a:rPr>
              <a:t>Algunas dimensiones para abordar el significado / legado de los balnearios populares</a:t>
            </a:r>
            <a:endParaRPr lang="es-CL" sz="3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1" dur="indefinite" restart="never" nodeType="tmRoot">
          <p:childTnLst>
            <p:seq>
              <p:cTn id="82" dur="indefinite" nodeType="mainSeq">
                <p:childTnLst>
                  <p:par>
                    <p:cTn id="83" fill="hold">
                      <p:stCondLst>
                        <p:cond delay="indefinite"/>
                      </p:stCondLst>
                      <p:childTnLst>
                        <p:par>
                          <p:cTn id="84" fill="hold">
                            <p:stCondLst>
                              <p:cond delay="0"/>
                            </p:stCondLst>
                            <p:childTnLst>
                              <p:par>
                                <p:cTn id="85" presetID="1" presetClass="entr" fill="hold" nodeType="clickEffect">
                                  <p:stCondLst>
                                    <p:cond delay="0"/>
                                  </p:stCondLst>
                                  <p:childTnLst>
                                    <p:set>
                                      <p:cBhvr>
                                        <p:cTn id="86" dur="1" fill="hold">
                                          <p:stCondLst>
                                            <p:cond delay="0"/>
                                          </p:stCondLst>
                                        </p:cTn>
                                        <p:tgtEl>
                                          <p:spTgt spid="8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fill="hold" nodeType="clickEffect">
                                  <p:stCondLst>
                                    <p:cond delay="0"/>
                                  </p:stCondLst>
                                  <p:childTnLst>
                                    <p:set>
                                      <p:cBhvr>
                                        <p:cTn id="9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13000"/>
          </a:blip>
          <a:stretch>
            <a:fillRect l="-23996" r="-23996"/>
          </a:stretch>
        </a:blipFill>
      </p:bgPr>
    </p:bg>
    <p:spTree>
      <p:nvGrpSpPr>
        <p:cNvPr id="1" name=""/>
        <p:cNvGrpSpPr/>
        <p:nvPr/>
      </p:nvGrpSpPr>
      <p:grpSpPr>
        <a:xfrm>
          <a:off x="0" y="0"/>
          <a:ext cx="0" cy="0"/>
          <a:chOff x="0" y="0"/>
          <a:chExt cx="0" cy="0"/>
        </a:xfrm>
      </p:grpSpPr>
      <p:pic>
        <p:nvPicPr>
          <p:cNvPr id="86" name="Imagen 5"/>
          <p:cNvPicPr/>
          <p:nvPr/>
        </p:nvPicPr>
        <p:blipFill>
          <a:blip r:embed="rId2"/>
          <a:stretch/>
        </p:blipFill>
        <p:spPr>
          <a:xfrm>
            <a:off x="10636920" y="885960"/>
            <a:ext cx="1554120" cy="1789560"/>
          </a:xfrm>
          <a:prstGeom prst="rect">
            <a:avLst/>
          </a:prstGeom>
          <a:noFill/>
          <a:ln w="0">
            <a:noFill/>
          </a:ln>
        </p:spPr>
      </p:pic>
      <p:pic>
        <p:nvPicPr>
          <p:cNvPr id="87" name="Imagen 7"/>
          <p:cNvPicPr/>
          <p:nvPr/>
        </p:nvPicPr>
        <p:blipFill>
          <a:blip r:embed="rId3"/>
          <a:stretch/>
        </p:blipFill>
        <p:spPr>
          <a:xfrm>
            <a:off x="8338320" y="46080"/>
            <a:ext cx="3852360" cy="838800"/>
          </a:xfrm>
          <a:prstGeom prst="rect">
            <a:avLst/>
          </a:prstGeom>
          <a:noFill/>
          <a:ln w="0">
            <a:noFill/>
          </a:ln>
        </p:spPr>
      </p:pic>
      <p:sp>
        <p:nvSpPr>
          <p:cNvPr id="88" name="Rectángulo 8"/>
          <p:cNvSpPr/>
          <p:nvPr/>
        </p:nvSpPr>
        <p:spPr>
          <a:xfrm>
            <a:off x="46080" y="3429000"/>
            <a:ext cx="9196200" cy="91260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s-ES" sz="5400" b="1" u="none" strike="noStrike">
                <a:solidFill>
                  <a:schemeClr val="accent5"/>
                </a:solidFill>
                <a:effectLst/>
                <a:uFillTx/>
                <a:latin typeface="Calibri"/>
              </a:rPr>
              <a:t>Muchas Gracias por su atención</a:t>
            </a:r>
            <a:endParaRPr lang="es-CL" sz="5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1" dur="indefinite" restart="never" nodeType="tmRoot">
          <p:childTnLst>
            <p:seq>
              <p:cTn id="92" dur="indefinite" nodeType="mainSeq">
                <p:childTnLst>
                  <p:par>
                    <p:cTn id="93" fill="hold">
                      <p:stCondLst>
                        <p:cond delay="indefinite"/>
                      </p:stCondLst>
                      <p:childTnLst>
                        <p:par>
                          <p:cTn id="94" fill="hold">
                            <p:stCondLst>
                              <p:cond delay="0"/>
                            </p:stCondLst>
                            <p:childTnLst>
                              <p:par>
                                <p:cTn id="95" presetID="1" presetClass="entr" fill="hold" nodeType="clickEffect">
                                  <p:stCondLst>
                                    <p:cond delay="0"/>
                                  </p:stCondLst>
                                  <p:childTnLst>
                                    <p:set>
                                      <p:cBhvr>
                                        <p:cTn id="96"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598</TotalTime>
  <Application>LibreOffice/25.8.4.2$Windows_X86_64 LibreOffice_project/290daaa01b999472f0c7a3890eb6a550fd74c6df</Application>
  <AppVersion>15.0000</AppVersion>
  <Words>633</Words>
  <Paragraphs>32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2026-02-24T00:02:45Z</dcterms:created>
  <dc:creator>-</dc:creator>
  <dc:description/>
  <dc:language>es-CL</dc:language>
  <cp:lastModifiedBy/>
  <dcterms:modified xsi:type="dcterms:W3CDTF">2026-03-05T01:43:50Z</dcterms:modified>
  <cp:revision>35</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Panorámica</vt:lpwstr>
  </property>
  <property fmtid="{D5CDD505-2E9C-101B-9397-08002B2CF9AE}" pid="4" name="Slides">
    <vt:i4>7</vt:i4>
  </property>
</Properties>
</file>